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A6540A-9E9B-4032-B53F-A7BCDCA481E7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EBFCCE-F4A9-4323-BC83-E593DA9F8293}">
      <dgm:prSet phldrT="[Text]"/>
      <dgm:spPr>
        <a:xfrm>
          <a:off x="4343391" y="0"/>
          <a:ext cx="2487168" cy="220827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US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school success is directly related to their psychological wellness</a:t>
          </a:r>
          <a:endParaRPr lang="en-US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gm:t>
    </dgm:pt>
    <dgm:pt modelId="{858C80AF-0435-4170-9BBD-C2EA3C8F259C}" type="parTrans" cxnId="{03535B13-D7CD-44BB-B528-3DB1099BD2E9}">
      <dgm:prSet/>
      <dgm:spPr/>
      <dgm:t>
        <a:bodyPr/>
        <a:lstStyle/>
        <a:p>
          <a:endParaRPr lang="en-US"/>
        </a:p>
      </dgm:t>
    </dgm:pt>
    <dgm:pt modelId="{98BDEEB7-136A-4106-8A34-4F8EF6469958}" type="sibTrans" cxnId="{03535B13-D7CD-44BB-B528-3DB1099BD2E9}">
      <dgm:prSet/>
      <dgm:spPr/>
      <dgm:t>
        <a:bodyPr/>
        <a:lstStyle/>
        <a:p>
          <a:endParaRPr lang="en-US"/>
        </a:p>
      </dgm:t>
    </dgm:pt>
    <dgm:pt modelId="{FBF58A7C-A566-480D-A74D-A3A69698D772}">
      <dgm:prSet/>
      <dgm:spPr>
        <a:xfrm>
          <a:off x="914407" y="3048000"/>
          <a:ext cx="2487168" cy="220827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US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Schools are a protective factor</a:t>
          </a:r>
          <a:endParaRPr lang="en-US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gm:t>
    </dgm:pt>
    <dgm:pt modelId="{2A866FF2-8598-4A67-8A4F-33ED635EC550}" type="parTrans" cxnId="{C9E2D0F6-2CE6-4486-BF0E-2D37EEB4C064}">
      <dgm:prSet/>
      <dgm:spPr/>
      <dgm:t>
        <a:bodyPr/>
        <a:lstStyle/>
        <a:p>
          <a:endParaRPr lang="en-US"/>
        </a:p>
      </dgm:t>
    </dgm:pt>
    <dgm:pt modelId="{A2A1CA28-1501-4218-9DF4-90CE9792C617}" type="sibTrans" cxnId="{C9E2D0F6-2CE6-4486-BF0E-2D37EEB4C064}">
      <dgm:prSet/>
      <dgm:spPr/>
      <dgm:t>
        <a:bodyPr/>
        <a:lstStyle/>
        <a:p>
          <a:endParaRPr lang="en-US"/>
        </a:p>
      </dgm:t>
    </dgm:pt>
    <dgm:pt modelId="{C49CA81D-03D5-4615-83E9-080F01458E9B}">
      <dgm:prSet/>
      <dgm:spPr/>
      <dgm:t>
        <a:bodyPr/>
        <a:lstStyle/>
        <a:p>
          <a:endParaRPr lang="en-US"/>
        </a:p>
      </dgm:t>
    </dgm:pt>
    <dgm:pt modelId="{D4F4FA80-2D0B-4BF2-9EEA-BB66333F3062}" type="parTrans" cxnId="{B591B747-DC0E-43FA-91CF-2C81D9F7EA48}">
      <dgm:prSet/>
      <dgm:spPr/>
      <dgm:t>
        <a:bodyPr/>
        <a:lstStyle/>
        <a:p>
          <a:endParaRPr lang="en-US"/>
        </a:p>
      </dgm:t>
    </dgm:pt>
    <dgm:pt modelId="{F25C04D3-2A82-4964-8C75-D360F969B439}" type="sibTrans" cxnId="{B591B747-DC0E-43FA-91CF-2C81D9F7EA48}">
      <dgm:prSet/>
      <dgm:spPr/>
      <dgm:t>
        <a:bodyPr/>
        <a:lstStyle/>
        <a:p>
          <a:endParaRPr lang="en-US"/>
        </a:p>
      </dgm:t>
    </dgm:pt>
    <dgm:pt modelId="{B42A4798-5B6B-4449-9BA7-42D723CFCA0A}" type="pres">
      <dgm:prSet presAssocID="{4DA6540A-9E9B-4032-B53F-A7BCDCA481E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B63E08F-BF82-40FD-92AA-8C129B278A6A}" type="pres">
      <dgm:prSet presAssocID="{4DA6540A-9E9B-4032-B53F-A7BCDCA481E7}" presName="divider" presStyleLbl="fgShp" presStyleIdx="0" presStyleCnt="1"/>
      <dgm:spPr>
        <a:xfrm rot="21300000">
          <a:off x="23851" y="2186602"/>
          <a:ext cx="7724697" cy="884594"/>
        </a:xfrm>
        <a:prstGeom prst="mathMinus">
          <a:avLst/>
        </a:prstGeom>
        <a:solidFill>
          <a:srgbClr val="A9A57C">
            <a:tint val="6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BAA14829-5569-4B38-96A9-6A980347B8A8}" type="pres">
      <dgm:prSet presAssocID="{01EBFCCE-F4A9-4323-BC83-E593DA9F8293}" presName="downArrow" presStyleLbl="node1" presStyleIdx="0" presStyleCnt="2"/>
      <dgm:spPr>
        <a:xfrm>
          <a:off x="932688" y="262890"/>
          <a:ext cx="2331720" cy="2103120"/>
        </a:xfrm>
        <a:prstGeom prst="downArrow">
          <a:avLst/>
        </a:prstGeom>
        <a:solidFill>
          <a:srgbClr val="A9A57C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D4D52B0F-3814-4966-B0A7-844674F9EA28}" type="pres">
      <dgm:prSet presAssocID="{01EBFCCE-F4A9-4323-BC83-E593DA9F8293}" presName="downArrowText" presStyleLbl="revTx" presStyleIdx="0" presStyleCnt="2" custLinFactNeighborX="90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6839E3-90D0-4FA2-8698-A846A834370A}" type="pres">
      <dgm:prSet presAssocID="{FBF58A7C-A566-480D-A74D-A3A69698D772}" presName="upArrow" presStyleLbl="node1" presStyleIdx="1" presStyleCnt="2"/>
      <dgm:spPr>
        <a:xfrm>
          <a:off x="4507991" y="2891790"/>
          <a:ext cx="2331720" cy="2103120"/>
        </a:xfrm>
        <a:prstGeom prst="upArrow">
          <a:avLst/>
        </a:prstGeom>
        <a:solidFill>
          <a:srgbClr val="A9A57C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8EC22291-0BEF-4014-A028-66421D0A5D84}" type="pres">
      <dgm:prSet presAssocID="{FBF58A7C-A566-480D-A74D-A3A69698D772}" presName="upArrowText" presStyleLbl="revTx" presStyleIdx="1" presStyleCnt="2" custLinFactNeighborX="-10110" custLinFactNeighborY="-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E56FD5-FE73-4858-B44C-5FE7D7EFB269}" type="presOf" srcId="{01EBFCCE-F4A9-4323-BC83-E593DA9F8293}" destId="{D4D52B0F-3814-4966-B0A7-844674F9EA28}" srcOrd="0" destOrd="0" presId="urn:microsoft.com/office/officeart/2005/8/layout/arrow3"/>
    <dgm:cxn modelId="{3093E101-3308-4009-A8C3-37E04DB27F01}" type="presOf" srcId="{FBF58A7C-A566-480D-A74D-A3A69698D772}" destId="{8EC22291-0BEF-4014-A028-66421D0A5D84}" srcOrd="0" destOrd="0" presId="urn:microsoft.com/office/officeart/2005/8/layout/arrow3"/>
    <dgm:cxn modelId="{C9E2D0F6-2CE6-4486-BF0E-2D37EEB4C064}" srcId="{4DA6540A-9E9B-4032-B53F-A7BCDCA481E7}" destId="{FBF58A7C-A566-480D-A74D-A3A69698D772}" srcOrd="1" destOrd="0" parTransId="{2A866FF2-8598-4A67-8A4F-33ED635EC550}" sibTransId="{A2A1CA28-1501-4218-9DF4-90CE9792C617}"/>
    <dgm:cxn modelId="{03535B13-D7CD-44BB-B528-3DB1099BD2E9}" srcId="{4DA6540A-9E9B-4032-B53F-A7BCDCA481E7}" destId="{01EBFCCE-F4A9-4323-BC83-E593DA9F8293}" srcOrd="0" destOrd="0" parTransId="{858C80AF-0435-4170-9BBD-C2EA3C8F259C}" sibTransId="{98BDEEB7-136A-4106-8A34-4F8EF6469958}"/>
    <dgm:cxn modelId="{300A3BCE-7D05-41B3-B3A6-F48DFF5DEDB6}" type="presOf" srcId="{4DA6540A-9E9B-4032-B53F-A7BCDCA481E7}" destId="{B42A4798-5B6B-4449-9BA7-42D723CFCA0A}" srcOrd="0" destOrd="0" presId="urn:microsoft.com/office/officeart/2005/8/layout/arrow3"/>
    <dgm:cxn modelId="{B591B747-DC0E-43FA-91CF-2C81D9F7EA48}" srcId="{4DA6540A-9E9B-4032-B53F-A7BCDCA481E7}" destId="{C49CA81D-03D5-4615-83E9-080F01458E9B}" srcOrd="2" destOrd="0" parTransId="{D4F4FA80-2D0B-4BF2-9EEA-BB66333F3062}" sibTransId="{F25C04D3-2A82-4964-8C75-D360F969B439}"/>
    <dgm:cxn modelId="{A6621A11-CF7F-48D6-9935-B9195505743F}" type="presParOf" srcId="{B42A4798-5B6B-4449-9BA7-42D723CFCA0A}" destId="{FB63E08F-BF82-40FD-92AA-8C129B278A6A}" srcOrd="0" destOrd="0" presId="urn:microsoft.com/office/officeart/2005/8/layout/arrow3"/>
    <dgm:cxn modelId="{2DF2C697-1A54-4ECF-8903-BA059E0206F6}" type="presParOf" srcId="{B42A4798-5B6B-4449-9BA7-42D723CFCA0A}" destId="{BAA14829-5569-4B38-96A9-6A980347B8A8}" srcOrd="1" destOrd="0" presId="urn:microsoft.com/office/officeart/2005/8/layout/arrow3"/>
    <dgm:cxn modelId="{4976A61A-44F7-4962-BE7F-3537AC060BDB}" type="presParOf" srcId="{B42A4798-5B6B-4449-9BA7-42D723CFCA0A}" destId="{D4D52B0F-3814-4966-B0A7-844674F9EA28}" srcOrd="2" destOrd="0" presId="urn:microsoft.com/office/officeart/2005/8/layout/arrow3"/>
    <dgm:cxn modelId="{EF481D2C-3B85-4C53-BF2E-2051A1B5FC4E}" type="presParOf" srcId="{B42A4798-5B6B-4449-9BA7-42D723CFCA0A}" destId="{616839E3-90D0-4FA2-8698-A846A834370A}" srcOrd="3" destOrd="0" presId="urn:microsoft.com/office/officeart/2005/8/layout/arrow3"/>
    <dgm:cxn modelId="{B7909506-A913-4F38-B153-2E481F142F33}" type="presParOf" srcId="{B42A4798-5B6B-4449-9BA7-42D723CFCA0A}" destId="{8EC22291-0BEF-4014-A028-66421D0A5D84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63E08F-BF82-40FD-92AA-8C129B278A6A}">
      <dsp:nvSpPr>
        <dsp:cNvPr id="0" name=""/>
        <dsp:cNvSpPr/>
      </dsp:nvSpPr>
      <dsp:spPr>
        <a:xfrm rot="21300000">
          <a:off x="23851" y="2186602"/>
          <a:ext cx="7724697" cy="884594"/>
        </a:xfrm>
        <a:prstGeom prst="mathMinus">
          <a:avLst/>
        </a:prstGeom>
        <a:solidFill>
          <a:srgbClr val="A9A57C">
            <a:tint val="6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A14829-5569-4B38-96A9-6A980347B8A8}">
      <dsp:nvSpPr>
        <dsp:cNvPr id="0" name=""/>
        <dsp:cNvSpPr/>
      </dsp:nvSpPr>
      <dsp:spPr>
        <a:xfrm>
          <a:off x="932688" y="262890"/>
          <a:ext cx="2331720" cy="2103120"/>
        </a:xfrm>
        <a:prstGeom prst="downArrow">
          <a:avLst/>
        </a:prstGeom>
        <a:solidFill>
          <a:srgbClr val="A9A57C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D52B0F-3814-4966-B0A7-844674F9EA28}">
      <dsp:nvSpPr>
        <dsp:cNvPr id="0" name=""/>
        <dsp:cNvSpPr/>
      </dsp:nvSpPr>
      <dsp:spPr>
        <a:xfrm>
          <a:off x="4343391" y="0"/>
          <a:ext cx="2487168" cy="2208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school success is directly related to their psychological wellness</a:t>
          </a:r>
          <a:endParaRPr lang="en-US" sz="2600" kern="120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sp:txBody>
      <dsp:txXfrm>
        <a:off x="4343391" y="0"/>
        <a:ext cx="2487168" cy="2208276"/>
      </dsp:txXfrm>
    </dsp:sp>
    <dsp:sp modelId="{616839E3-90D0-4FA2-8698-A846A834370A}">
      <dsp:nvSpPr>
        <dsp:cNvPr id="0" name=""/>
        <dsp:cNvSpPr/>
      </dsp:nvSpPr>
      <dsp:spPr>
        <a:xfrm>
          <a:off x="4507991" y="2891790"/>
          <a:ext cx="2331720" cy="2103120"/>
        </a:xfrm>
        <a:prstGeom prst="upArrow">
          <a:avLst/>
        </a:prstGeom>
        <a:solidFill>
          <a:srgbClr val="A9A57C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C22291-0BEF-4014-A028-66421D0A5D84}">
      <dsp:nvSpPr>
        <dsp:cNvPr id="0" name=""/>
        <dsp:cNvSpPr/>
      </dsp:nvSpPr>
      <dsp:spPr>
        <a:xfrm>
          <a:off x="914407" y="3048000"/>
          <a:ext cx="2487168" cy="2208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rgbClr val="2F2B20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Schools are a protective factor</a:t>
          </a:r>
          <a:endParaRPr lang="en-US" sz="2600" kern="1200" dirty="0">
            <a:solidFill>
              <a:srgbClr val="2F2B20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sp:txBody>
      <dsp:txXfrm>
        <a:off x="914407" y="3048000"/>
        <a:ext cx="2487168" cy="2208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B729-9060-49B1-B1B4-14645E8D7706}" type="datetimeFigureOut">
              <a:rPr lang="en-US" smtClean="0"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C695-761B-488E-9C46-5EB2DAF5A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69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B729-9060-49B1-B1B4-14645E8D7706}" type="datetimeFigureOut">
              <a:rPr lang="en-US" smtClean="0"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C695-761B-488E-9C46-5EB2DAF5A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294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B729-9060-49B1-B1B4-14645E8D7706}" type="datetimeFigureOut">
              <a:rPr lang="en-US" smtClean="0"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C695-761B-488E-9C46-5EB2DAF5A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73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B729-9060-49B1-B1B4-14645E8D7706}" type="datetimeFigureOut">
              <a:rPr lang="en-US" smtClean="0"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C695-761B-488E-9C46-5EB2DAF5A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73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B729-9060-49B1-B1B4-14645E8D7706}" type="datetimeFigureOut">
              <a:rPr lang="en-US" smtClean="0"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C695-761B-488E-9C46-5EB2DAF5A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1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B729-9060-49B1-B1B4-14645E8D7706}" type="datetimeFigureOut">
              <a:rPr lang="en-US" smtClean="0"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C695-761B-488E-9C46-5EB2DAF5A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745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B729-9060-49B1-B1B4-14645E8D7706}" type="datetimeFigureOut">
              <a:rPr lang="en-US" smtClean="0"/>
              <a:t>1/20/2011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C695-761B-488E-9C46-5EB2DAF5A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89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B729-9060-49B1-B1B4-14645E8D7706}" type="datetimeFigureOut">
              <a:rPr lang="en-US" smtClean="0"/>
              <a:t>1/20/2011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C695-761B-488E-9C46-5EB2DAF5A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775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B729-9060-49B1-B1B4-14645E8D7706}" type="datetimeFigureOut">
              <a:rPr lang="en-US" smtClean="0"/>
              <a:t>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C695-761B-488E-9C46-5EB2DAF5A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57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B729-9060-49B1-B1B4-14645E8D7706}" type="datetimeFigureOut">
              <a:rPr lang="en-US" smtClean="0"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C695-761B-488E-9C46-5EB2DAF5A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130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B729-9060-49B1-B1B4-14645E8D7706}" type="datetimeFigureOut">
              <a:rPr lang="en-US" smtClean="0"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C695-761B-488E-9C46-5EB2DAF5A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9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7B729-9060-49B1-B1B4-14645E8D7706}" type="datetimeFigureOut">
              <a:rPr lang="en-US" smtClean="0"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C695-761B-488E-9C46-5EB2DAF5A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77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972752"/>
              </p:ext>
            </p:extLst>
          </p:nvPr>
        </p:nvGraphicFramePr>
        <p:xfrm>
          <a:off x="838200" y="914400"/>
          <a:ext cx="77724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3309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Cummings</dc:creator>
  <cp:lastModifiedBy>Jack Cummings</cp:lastModifiedBy>
  <cp:revision>1</cp:revision>
  <dcterms:created xsi:type="dcterms:W3CDTF">2011-01-20T12:58:50Z</dcterms:created>
  <dcterms:modified xsi:type="dcterms:W3CDTF">2011-01-20T13:00:07Z</dcterms:modified>
</cp:coreProperties>
</file>